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Fraunces Medium"/>
      <p:regular r:id="rId15"/>
    </p:embeddedFont>
    <p:embeddedFont>
      <p:font typeface="Fraunces Medium"/>
      <p:regular r:id="rId16"/>
    </p:embeddedFon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Epilogue"/>
      <p:regular r:id="rId19"/>
    </p:embeddedFont>
    <p:embeddedFont>
      <p:font typeface="Epilogue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511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Computer Networks: A Comprehensive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328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Explore the interconnected world of computer networks. This presentation covers everything from local networks to global infrastructures.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766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We'll define key concepts, examine various types, and discuss future trends shaping network technology.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745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9821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5957649"/>
            <a:ext cx="352258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Epilogue Bold" pitchFamily="34" charset="0"/>
                <a:ea typeface="Epilogue Bold" pitchFamily="34" charset="-122"/>
                <a:cs typeface="Epilogue Bold" pitchFamily="34" charset="-120"/>
              </a:rPr>
              <a:t>by MILANKUMAR PARMAR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5842"/>
            <a:ext cx="76225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Local Area Networks (LANs)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824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LANs connect devices in a limited area, like homes or offices. They offer high-speed, low-cost, and private communication.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Characteristics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2716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speed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693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 cost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156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Private ownership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92716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Ethernet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693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Wi-Fi (802.11 standards)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346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Rates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92716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Gigabit Ethernet (1 Gbps)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3693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Wi-Fi 6 (9.6 Gbps theoretical)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6315"/>
            <a:ext cx="77653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Wide Area Networks (WANs)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05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WANs span large geographical areas. They connect cities and countries, using technologies like MPLS and VPNs.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233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2481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Network covering a large geographical area.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233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51396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Characteristics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51396" y="62481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speed than LAN, higher cost, often public.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133" y="5523309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4568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Examples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74568" y="624816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Internet, corporate networks spanning multiple cities.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1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Metropolitan Area Networks (MANs)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618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MANs cover a city or metropolitan area. They offer higher speeds than WANs with lower costs.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442811"/>
            <a:ext cx="1134070" cy="136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54422" y="3669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Coverage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754422" y="416004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City-wide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803696"/>
            <a:ext cx="1134070" cy="136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754422" y="5030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Speed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754422" y="552092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Higher than WAN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64580"/>
            <a:ext cx="1134070" cy="136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754422" y="63913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754422" y="688181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Lower than WAN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3233"/>
            <a:ext cx="8555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Personal Area Networks (PANs)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21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PANs connect devices around an individual person. They are short-range, low-power, and typically wireless.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5927884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Bluetooth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Connects headsets and other devices.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032" y="5927884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54078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Smartwatches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5954078" y="6375797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Wearable tech for personal use.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9640133" y="58853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204" y="5927884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77249" y="5885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Wireless Keyboards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377249" y="6375797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Short-range input devices.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614005"/>
            <a:ext cx="7580948" cy="139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Virtual Private Networks (VPNs)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1526" y="2344579"/>
            <a:ext cx="7580948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VPNs create secure, encrypted connections over public networks. They ensure privacy, security, and remote access.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32748" y="3310414"/>
            <a:ext cx="30480" cy="4306253"/>
          </a:xfrm>
          <a:prstGeom prst="roundRect">
            <a:avLst>
              <a:gd name="adj" fmla="val 307713"/>
            </a:avLst>
          </a:prstGeom>
          <a:solidFill>
            <a:srgbClr val="414A70"/>
          </a:solidFill>
          <a:ln/>
        </p:spPr>
      </p:sp>
      <p:sp>
        <p:nvSpPr>
          <p:cNvPr id="6" name="Shape 3"/>
          <p:cNvSpPr/>
          <p:nvPr/>
        </p:nvSpPr>
        <p:spPr>
          <a:xfrm>
            <a:off x="1253490" y="3797618"/>
            <a:ext cx="669846" cy="30480"/>
          </a:xfrm>
          <a:prstGeom prst="roundRect">
            <a:avLst>
              <a:gd name="adj" fmla="val 307713"/>
            </a:avLst>
          </a:prstGeom>
          <a:solidFill>
            <a:srgbClr val="414A70"/>
          </a:solidFill>
          <a:ln/>
        </p:spPr>
      </p:sp>
      <p:sp>
        <p:nvSpPr>
          <p:cNvPr id="7" name="Shape 4"/>
          <p:cNvSpPr/>
          <p:nvPr/>
        </p:nvSpPr>
        <p:spPr>
          <a:xfrm>
            <a:off x="781526" y="356163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87" y="3603546"/>
            <a:ext cx="334923" cy="41862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49316" y="3533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Privacy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2149316" y="4016454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Hides your IP address.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253490" y="5307449"/>
            <a:ext cx="669846" cy="30480"/>
          </a:xfrm>
          <a:prstGeom prst="roundRect">
            <a:avLst>
              <a:gd name="adj" fmla="val 307713"/>
            </a:avLst>
          </a:prstGeom>
          <a:solidFill>
            <a:srgbClr val="414A70"/>
          </a:solidFill>
          <a:ln/>
        </p:spPr>
      </p:sp>
      <p:sp>
        <p:nvSpPr>
          <p:cNvPr id="12" name="Shape 8"/>
          <p:cNvSpPr/>
          <p:nvPr/>
        </p:nvSpPr>
        <p:spPr>
          <a:xfrm>
            <a:off x="781526" y="5071467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87" y="5113377"/>
            <a:ext cx="334923" cy="41862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149316" y="504348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Security</a:t>
            </a:r>
            <a:endParaRPr lang="en-US" sz="2150" dirty="0"/>
          </a:p>
        </p:txBody>
      </p:sp>
      <p:sp>
        <p:nvSpPr>
          <p:cNvPr id="15" name="Text 10"/>
          <p:cNvSpPr/>
          <p:nvPr/>
        </p:nvSpPr>
        <p:spPr>
          <a:xfrm>
            <a:off x="2149316" y="5526286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Encrypts your data.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1253490" y="6817281"/>
            <a:ext cx="669846" cy="30480"/>
          </a:xfrm>
          <a:prstGeom prst="roundRect">
            <a:avLst>
              <a:gd name="adj" fmla="val 307713"/>
            </a:avLst>
          </a:prstGeom>
          <a:solidFill>
            <a:srgbClr val="414A70"/>
          </a:solidFill>
          <a:ln/>
        </p:spPr>
      </p:sp>
      <p:sp>
        <p:nvSpPr>
          <p:cNvPr id="17" name="Shape 12"/>
          <p:cNvSpPr/>
          <p:nvPr/>
        </p:nvSpPr>
        <p:spPr>
          <a:xfrm>
            <a:off x="781526" y="6581299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87" y="6623209"/>
            <a:ext cx="334923" cy="41862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2149316" y="6553319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Remote Access</a:t>
            </a:r>
            <a:endParaRPr lang="en-US" sz="2150" dirty="0"/>
          </a:p>
        </p:txBody>
      </p:sp>
      <p:sp>
        <p:nvSpPr>
          <p:cNvPr id="20" name="Text 14"/>
          <p:cNvSpPr/>
          <p:nvPr/>
        </p:nvSpPr>
        <p:spPr>
          <a:xfrm>
            <a:off x="2149316" y="7036118"/>
            <a:ext cx="621315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Access resources remotely.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519" y="1230511"/>
            <a:ext cx="7690961" cy="1297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Network Types: A Quick Comparison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6519" y="2839164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Let's recap the key characteristics of each network type.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6519" y="3404830"/>
            <a:ext cx="7690961" cy="3594259"/>
          </a:xfrm>
          <a:prstGeom prst="roundRect">
            <a:avLst>
              <a:gd name="adj" fmla="val 242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34139" y="3412450"/>
            <a:ext cx="7675721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41665" y="3544610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Network Type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864406" y="3544610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Scope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783336" y="3544610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Speed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702266" y="3544610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Ownership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4139" y="4008953"/>
            <a:ext cx="7675721" cy="596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41665" y="4141113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864406" y="4141113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Local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783336" y="4141113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Fast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702266" y="4141113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Private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4139" y="4605457"/>
            <a:ext cx="7675721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941665" y="4737616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WAN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864406" y="4737616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Wide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4783336" y="4737616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Slower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702266" y="4737616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Public/Private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34139" y="5201960"/>
            <a:ext cx="7675721" cy="596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941665" y="5334119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MAN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864406" y="5334119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Metropolitan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783336" y="5334119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Medium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702266" y="5334119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City-wide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34139" y="5798463"/>
            <a:ext cx="7675721" cy="5965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941665" y="5930622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PAN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2864406" y="5930622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Personal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4783336" y="5930622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Short-range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702266" y="5930622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Wireless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734139" y="6394966"/>
            <a:ext cx="7675721" cy="5965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941665" y="6527125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VPN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2864406" y="6527125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Secure Tunnel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4783336" y="6527125"/>
            <a:ext cx="149625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Variable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702266" y="6527125"/>
            <a:ext cx="1500068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Public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92760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Future of Computer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world of computer networks is constantly evolving. New technologies are emerging to meet growing demands.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5G and Beyond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842385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Higher speeds, lower latency.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26731" y="348555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SDN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Programmable networks.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52604" y="387405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NFV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Virtualized appliances.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064103" y="609992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1857256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AI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93790" y="6294953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Automated management.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5838230" y="571142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2025-04-11T09:00:06Z</dcterms:created>
  <dcterms:modified xsi:type="dcterms:W3CDTF">2025-04-11T09:00:06Z</dcterms:modified>
</cp:coreProperties>
</file>